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/>
          <a:p>
            <a:pPr algn="r"/>
            <a:fld id="{164B28A7-AFF3-4081-8C3A-94874036053B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LibreOfficeDev/6.1.0.0.alpha0$Windows_x86 LibreOffice_project/d2b2ea07c5c3c2be4aedf8482c6df1c2b0e449a1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2018-02-17T03:45:31Z</dcterms:created>
  <dc:creator/>
  <dc:description/>
  <dc:language>hu-HU</dc:language>
  <cp:lastModifiedBy/>
  <cp:revision>0</cp:revision>
  <dc:subject/>
  <dc:title/>
</cp:coreProperties>
</file>